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1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992E668-B80B-47F4-A9B0-A203B6F80F9B}" type="datetimeFigureOut">
              <a:rPr lang="en-AU" smtClean="0"/>
              <a:t>9/11/2011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F04C-424A-47A4-96E8-597025DAF46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2E668-B80B-47F4-A9B0-A203B6F80F9B}" type="datetimeFigureOut">
              <a:rPr lang="en-AU" smtClean="0"/>
              <a:t>9/11/2011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F04C-424A-47A4-96E8-597025DAF46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2E668-B80B-47F4-A9B0-A203B6F80F9B}" type="datetimeFigureOut">
              <a:rPr lang="en-AU" smtClean="0"/>
              <a:t>9/11/2011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F04C-424A-47A4-96E8-597025DAF46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2E668-B80B-47F4-A9B0-A203B6F80F9B}" type="datetimeFigureOut">
              <a:rPr lang="en-AU" smtClean="0"/>
              <a:t>9/11/2011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F04C-424A-47A4-96E8-597025DAF46C}" type="slidenum">
              <a:rPr lang="en-AU" smtClean="0"/>
              <a:t>‹#›</a:t>
            </a:fld>
            <a:endParaRPr lang="en-A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2E668-B80B-47F4-A9B0-A203B6F80F9B}" type="datetimeFigureOut">
              <a:rPr lang="en-AU" smtClean="0"/>
              <a:t>9/11/2011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F04C-424A-47A4-96E8-597025DAF46C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2E668-B80B-47F4-A9B0-A203B6F80F9B}" type="datetimeFigureOut">
              <a:rPr lang="en-AU" smtClean="0"/>
              <a:t>9/11/2011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F04C-424A-47A4-96E8-597025DAF46C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2E668-B80B-47F4-A9B0-A203B6F80F9B}" type="datetimeFigureOut">
              <a:rPr lang="en-AU" smtClean="0"/>
              <a:t>9/11/2011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F04C-424A-47A4-96E8-597025DAF46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2E668-B80B-47F4-A9B0-A203B6F80F9B}" type="datetimeFigureOut">
              <a:rPr lang="en-AU" smtClean="0"/>
              <a:t>9/11/2011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F04C-424A-47A4-96E8-597025DAF46C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2E668-B80B-47F4-A9B0-A203B6F80F9B}" type="datetimeFigureOut">
              <a:rPr lang="en-AU" smtClean="0"/>
              <a:t>9/11/2011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F04C-424A-47A4-96E8-597025DAF46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2E668-B80B-47F4-A9B0-A203B6F80F9B}" type="datetimeFigureOut">
              <a:rPr lang="en-AU" smtClean="0"/>
              <a:t>9/11/2011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F04C-424A-47A4-96E8-597025DAF46C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2E668-B80B-47F4-A9B0-A203B6F80F9B}" type="datetimeFigureOut">
              <a:rPr lang="en-AU" smtClean="0"/>
              <a:t>9/11/2011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F04C-424A-47A4-96E8-597025DAF46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992E668-B80B-47F4-A9B0-A203B6F80F9B}" type="datetimeFigureOut">
              <a:rPr lang="en-AU" smtClean="0"/>
              <a:t>9/11/2011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0FFF04C-424A-47A4-96E8-597025DAF46C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3648" y="1484784"/>
            <a:ext cx="6400800" cy="3369920"/>
          </a:xfrm>
        </p:spPr>
        <p:txBody>
          <a:bodyPr>
            <a:noAutofit/>
          </a:bodyPr>
          <a:lstStyle/>
          <a:p>
            <a:r>
              <a:rPr lang="en-AU" sz="9600" dirty="0" smtClean="0">
                <a:latin typeface="Algerian" pitchFamily="82" charset="0"/>
              </a:rPr>
              <a:t>Kokoda Track </a:t>
            </a:r>
            <a:endParaRPr lang="en-AU" sz="9600" dirty="0">
              <a:latin typeface="Algerian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5085184"/>
            <a:ext cx="698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rgbClr val="FF0000"/>
                </a:solidFill>
              </a:rPr>
              <a:t>By: Hollie Erskine, Stephanie Christodoulatos and Vivian Bakiris.</a:t>
            </a:r>
            <a:endParaRPr lang="en-A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103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196752"/>
            <a:ext cx="6400800" cy="856456"/>
          </a:xfrm>
        </p:spPr>
        <p:txBody>
          <a:bodyPr>
            <a:noAutofit/>
          </a:bodyPr>
          <a:lstStyle/>
          <a:p>
            <a:r>
              <a:rPr lang="en-AU" sz="4400" b="1" dirty="0" smtClean="0"/>
              <a:t>Against whom?</a:t>
            </a:r>
            <a:endParaRPr lang="en-AU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636912"/>
            <a:ext cx="8229600" cy="1656184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AU" sz="8800" dirty="0" smtClean="0"/>
              <a:t>Japanese</a:t>
            </a:r>
            <a:r>
              <a:rPr lang="en-AU" dirty="0" smtClean="0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83724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196752"/>
            <a:ext cx="6400800" cy="973832"/>
          </a:xfrm>
        </p:spPr>
        <p:txBody>
          <a:bodyPr>
            <a:normAutofit/>
          </a:bodyPr>
          <a:lstStyle/>
          <a:p>
            <a:r>
              <a:rPr lang="en-AU" sz="5400" b="1" dirty="0" smtClean="0"/>
              <a:t>Where?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192" y="2060848"/>
            <a:ext cx="8229600" cy="3528392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AU" sz="7300" dirty="0" smtClean="0"/>
              <a:t>Papua New Guinea </a:t>
            </a:r>
          </a:p>
          <a:p>
            <a:pPr algn="ctr"/>
            <a:r>
              <a:rPr lang="en-AU" sz="7300" dirty="0" smtClean="0"/>
              <a:t>Approx. 40km north-east, </a:t>
            </a:r>
          </a:p>
          <a:p>
            <a:pPr indent="0" algn="ctr">
              <a:buNone/>
            </a:pPr>
            <a:r>
              <a:rPr lang="en-AU" sz="7300" dirty="0" smtClean="0"/>
              <a:t>of Port Moresby and Wairopi.</a:t>
            </a:r>
          </a:p>
          <a:p>
            <a:pPr indent="0">
              <a:buNone/>
            </a:pPr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44250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46804"/>
            <a:ext cx="6840760" cy="449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771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dirty="0" smtClean="0"/>
              <a:t>Why were Australians there? </a:t>
            </a:r>
            <a:endParaRPr lang="en-AU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844824"/>
            <a:ext cx="6984776" cy="3816424"/>
          </a:xfrm>
        </p:spPr>
      </p:pic>
    </p:spTree>
    <p:extLst>
      <p:ext uri="{BB962C8B-B14F-4D97-AF65-F5344CB8AC3E}">
        <p14:creationId xmlns:p14="http://schemas.microsoft.com/office/powerpoint/2010/main" val="1523991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980728"/>
            <a:ext cx="6400800" cy="1189856"/>
          </a:xfrm>
        </p:spPr>
        <p:txBody>
          <a:bodyPr>
            <a:normAutofit/>
          </a:bodyPr>
          <a:lstStyle/>
          <a:p>
            <a:r>
              <a:rPr lang="en-AU" b="1" dirty="0" smtClean="0"/>
              <a:t>Experiences of Australian soldiers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2204864"/>
            <a:ext cx="6400800" cy="3438872"/>
          </a:xfrm>
        </p:spPr>
        <p:txBody>
          <a:bodyPr>
            <a:noAutofit/>
          </a:bodyPr>
          <a:lstStyle/>
          <a:p>
            <a:pPr algn="ctr"/>
            <a:r>
              <a:rPr lang="en-AU" dirty="0" smtClean="0"/>
              <a:t>Tropical Heat</a:t>
            </a:r>
          </a:p>
          <a:p>
            <a:pPr algn="ctr"/>
            <a:r>
              <a:rPr lang="en-AU" dirty="0" smtClean="0"/>
              <a:t>Constant Rain</a:t>
            </a:r>
          </a:p>
          <a:p>
            <a:pPr algn="ctr"/>
            <a:r>
              <a:rPr lang="en-AU" dirty="0" smtClean="0"/>
              <a:t>More Australians Died</a:t>
            </a:r>
          </a:p>
          <a:p>
            <a:pPr algn="ctr"/>
            <a:r>
              <a:rPr lang="en-AU" dirty="0" smtClean="0"/>
              <a:t>Disease – Malaria, Dysentery &amp; Dengue Fever</a:t>
            </a:r>
          </a:p>
          <a:p>
            <a:pPr algn="ctr"/>
            <a:r>
              <a:rPr lang="en-AU" dirty="0" smtClean="0"/>
              <a:t>Food Shortages</a:t>
            </a:r>
          </a:p>
          <a:p>
            <a:pPr algn="ctr"/>
            <a:r>
              <a:rPr lang="en-AU" dirty="0" smtClean="0"/>
              <a:t>Difficult Communications</a:t>
            </a:r>
          </a:p>
          <a:p>
            <a:pPr algn="ctr"/>
            <a:r>
              <a:rPr lang="en-AU" dirty="0" smtClean="0"/>
              <a:t>Mental &amp; Physical exhaustion</a:t>
            </a:r>
          </a:p>
          <a:p>
            <a:pPr algn="ctr"/>
            <a:r>
              <a:rPr lang="en-AU" dirty="0" smtClean="0"/>
              <a:t>VICTORY!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74752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63688" y="2276872"/>
            <a:ext cx="55446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6600" dirty="0" smtClean="0">
                <a:solidFill>
                  <a:srgbClr val="FF0000"/>
                </a:solidFill>
              </a:rPr>
              <a:t>Thanks for watching </a:t>
            </a:r>
          </a:p>
          <a:p>
            <a:pPr algn="ctr"/>
            <a:r>
              <a:rPr lang="en-AU" sz="6600" dirty="0" smtClean="0">
                <a:solidFill>
                  <a:srgbClr val="FF0000"/>
                </a:solidFill>
                <a:sym typeface="Wingdings" pitchFamily="2" charset="2"/>
              </a:rPr>
              <a:t> </a:t>
            </a:r>
            <a:endParaRPr lang="en-A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986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145</TotalTime>
  <Words>71</Words>
  <Application>Microsoft Office PowerPoint</Application>
  <PresentationFormat>On-screen Show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Couture</vt:lpstr>
      <vt:lpstr>Kokoda Track </vt:lpstr>
      <vt:lpstr>Against whom?</vt:lpstr>
      <vt:lpstr>Where?</vt:lpstr>
      <vt:lpstr>PowerPoint Presentation</vt:lpstr>
      <vt:lpstr>Why were Australians there? </vt:lpstr>
      <vt:lpstr>Experiences of Australian soldiers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Kokoda</dc:title>
  <dc:creator>Student</dc:creator>
  <cp:lastModifiedBy>Student</cp:lastModifiedBy>
  <cp:revision>7</cp:revision>
  <dcterms:created xsi:type="dcterms:W3CDTF">2011-11-08T22:17:47Z</dcterms:created>
  <dcterms:modified xsi:type="dcterms:W3CDTF">2011-11-09T00:43:35Z</dcterms:modified>
</cp:coreProperties>
</file>