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15582" autoAdjust="0"/>
    <p:restoredTop sz="94737" autoAdjust="0"/>
  </p:normalViewPr>
  <p:slideViewPr>
    <p:cSldViewPr>
      <p:cViewPr varScale="1">
        <p:scale>
          <a:sx n="70" d="100"/>
          <a:sy n="70" d="100"/>
        </p:scale>
        <p:origin x="-202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D5A5F636-9DEF-4DC7-BD1A-7566DF30F9BE}" type="datetimeFigureOut">
              <a:rPr lang="en-AU" smtClean="0"/>
              <a:t>9/11/2011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90609-DF91-4D45-BD2C-6BD5507287DC}" type="slidenum">
              <a:rPr lang="en-AU" smtClean="0"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5F636-9DEF-4DC7-BD1A-7566DF30F9BE}" type="datetimeFigureOut">
              <a:rPr lang="en-AU" smtClean="0"/>
              <a:t>9/11/2011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90609-DF91-4D45-BD2C-6BD5507287DC}" type="slidenum">
              <a:rPr lang="en-AU" smtClean="0"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5F636-9DEF-4DC7-BD1A-7566DF30F9BE}" type="datetimeFigureOut">
              <a:rPr lang="en-AU" smtClean="0"/>
              <a:t>9/11/2011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90609-DF91-4D45-BD2C-6BD5507287DC}" type="slidenum">
              <a:rPr lang="en-AU" smtClean="0"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5F636-9DEF-4DC7-BD1A-7566DF30F9BE}" type="datetimeFigureOut">
              <a:rPr lang="en-AU" smtClean="0"/>
              <a:t>9/11/2011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90609-DF91-4D45-BD2C-6BD5507287DC}" type="slidenum">
              <a:rPr lang="en-AU" smtClean="0"/>
              <a:t>‹#›</a:t>
            </a:fld>
            <a:endParaRPr lang="en-AU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5F636-9DEF-4DC7-BD1A-7566DF30F9BE}" type="datetimeFigureOut">
              <a:rPr lang="en-AU" smtClean="0"/>
              <a:t>9/11/2011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90609-DF91-4D45-BD2C-6BD5507287DC}" type="slidenum">
              <a:rPr lang="en-AU" smtClean="0"/>
              <a:t>‹#›</a:t>
            </a:fld>
            <a:endParaRPr lang="en-AU" dirty="0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5F636-9DEF-4DC7-BD1A-7566DF30F9BE}" type="datetimeFigureOut">
              <a:rPr lang="en-AU" smtClean="0"/>
              <a:t>9/11/2011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90609-DF91-4D45-BD2C-6BD5507287DC}" type="slidenum">
              <a:rPr lang="en-AU" smtClean="0"/>
              <a:t>‹#›</a:t>
            </a:fld>
            <a:endParaRPr lang="en-AU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5F636-9DEF-4DC7-BD1A-7566DF30F9BE}" type="datetimeFigureOut">
              <a:rPr lang="en-AU" smtClean="0"/>
              <a:t>9/11/2011</a:t>
            </a:fld>
            <a:endParaRPr lang="en-A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90609-DF91-4D45-BD2C-6BD5507287DC}" type="slidenum">
              <a:rPr lang="en-AU" smtClean="0"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5F636-9DEF-4DC7-BD1A-7566DF30F9BE}" type="datetimeFigureOut">
              <a:rPr lang="en-AU" smtClean="0"/>
              <a:t>9/11/2011</a:t>
            </a:fld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90609-DF91-4D45-BD2C-6BD5507287DC}" type="slidenum">
              <a:rPr lang="en-AU" smtClean="0"/>
              <a:t>‹#›</a:t>
            </a:fld>
            <a:endParaRPr lang="en-AU" dirty="0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5F636-9DEF-4DC7-BD1A-7566DF30F9BE}" type="datetimeFigureOut">
              <a:rPr lang="en-AU" smtClean="0"/>
              <a:t>9/11/2011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90609-DF91-4D45-BD2C-6BD5507287DC}" type="slidenum">
              <a:rPr lang="en-AU" smtClean="0"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5F636-9DEF-4DC7-BD1A-7566DF30F9BE}" type="datetimeFigureOut">
              <a:rPr lang="en-AU" smtClean="0"/>
              <a:t>9/11/2011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90609-DF91-4D45-BD2C-6BD5507287DC}" type="slidenum">
              <a:rPr lang="en-AU" smtClean="0"/>
              <a:t>‹#›</a:t>
            </a:fld>
            <a:endParaRPr lang="en-AU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5F636-9DEF-4DC7-BD1A-7566DF30F9BE}" type="datetimeFigureOut">
              <a:rPr lang="en-AU" smtClean="0"/>
              <a:t>9/11/2011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90609-DF91-4D45-BD2C-6BD5507287DC}" type="slidenum">
              <a:rPr lang="en-AU" smtClean="0"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D5A5F636-9DEF-4DC7-BD1A-7566DF30F9BE}" type="datetimeFigureOut">
              <a:rPr lang="en-AU" smtClean="0"/>
              <a:t>9/11/2011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F8890609-DF91-4D45-BD2C-6BD5507287DC}" type="slidenum">
              <a:rPr lang="en-AU" smtClean="0"/>
              <a:t>‹#›</a:t>
            </a:fld>
            <a:endParaRPr lang="en-A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AU" sz="4000" dirty="0" smtClean="0"/>
              <a:t>Experiences of Australians in WWII</a:t>
            </a:r>
            <a:endParaRPr lang="en-AU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AU" sz="4000" dirty="0" smtClean="0"/>
              <a:t>Nurses</a:t>
            </a:r>
            <a:endParaRPr lang="en-AU" sz="4000" dirty="0"/>
          </a:p>
        </p:txBody>
      </p:sp>
    </p:spTree>
    <p:extLst>
      <p:ext uri="{BB962C8B-B14F-4D97-AF65-F5344CB8AC3E}">
        <p14:creationId xmlns:p14="http://schemas.microsoft.com/office/powerpoint/2010/main" val="20572518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512768" cy="685800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Who Were They Against?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AU" sz="2000" dirty="0" smtClean="0"/>
              <a:t>The Australian soldiers at the time where fighting against the Japanese in Singapore.</a:t>
            </a:r>
            <a:endParaRPr lang="en-AU" sz="2000" dirty="0"/>
          </a:p>
        </p:txBody>
      </p:sp>
    </p:spTree>
    <p:extLst>
      <p:ext uri="{BB962C8B-B14F-4D97-AF65-F5344CB8AC3E}">
        <p14:creationId xmlns:p14="http://schemas.microsoft.com/office/powerpoint/2010/main" val="19434716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1295400"/>
            <a:ext cx="6912768" cy="685800"/>
          </a:xfrm>
        </p:spPr>
        <p:txBody>
          <a:bodyPr>
            <a:normAutofit/>
          </a:bodyPr>
          <a:lstStyle/>
          <a:p>
            <a:r>
              <a:rPr lang="en-AU" sz="3200" dirty="0" smtClean="0"/>
              <a:t>Why Were They There?</a:t>
            </a:r>
            <a:endParaRPr lang="en-AU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AU" sz="2000" dirty="0" smtClean="0"/>
              <a:t>The Australian troops were involved with the war because they were backing up America.</a:t>
            </a:r>
          </a:p>
          <a:p>
            <a:pPr algn="ctr"/>
            <a:r>
              <a:rPr lang="en-AU" sz="2000" dirty="0" smtClean="0"/>
              <a:t>The Australian nurses were there to treat the wounded</a:t>
            </a:r>
            <a:endParaRPr lang="en-AU" sz="2000" dirty="0"/>
          </a:p>
        </p:txBody>
      </p:sp>
    </p:spTree>
    <p:extLst>
      <p:ext uri="{BB962C8B-B14F-4D97-AF65-F5344CB8AC3E}">
        <p14:creationId xmlns:p14="http://schemas.microsoft.com/office/powerpoint/2010/main" val="4492371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1196752"/>
            <a:ext cx="6400800" cy="685800"/>
          </a:xfrm>
        </p:spPr>
        <p:txBody>
          <a:bodyPr>
            <a:normAutofit fontScale="90000"/>
          </a:bodyPr>
          <a:lstStyle/>
          <a:p>
            <a:r>
              <a:rPr lang="en-AU" sz="3200" dirty="0" smtClean="0"/>
              <a:t>What Happened to Them?</a:t>
            </a:r>
            <a:endParaRPr lang="en-AU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lvl="0" algn="ctr"/>
            <a:r>
              <a:rPr lang="en-AU" sz="2100" dirty="0"/>
              <a:t>Many went overseas in support for medical treatment. Some were then captured by the Japanese and some lost their lives. </a:t>
            </a:r>
          </a:p>
          <a:p>
            <a:pPr lvl="0" algn="ctr"/>
            <a:r>
              <a:rPr lang="en-AU" sz="2100" dirty="0"/>
              <a:t>In 1942, Indonesia,  February a ship traveling sixty-five Australian nurses sunk. </a:t>
            </a:r>
          </a:p>
          <a:p>
            <a:pPr lvl="0" algn="ctr"/>
            <a:r>
              <a:rPr lang="en-AU" sz="2100" dirty="0"/>
              <a:t>The ones who survived the sinking were washed ashore and became prisoners of the Japanese. – twenty nurses on a different part of this island (near to Banka Island) were machine-gunned to death. 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7551932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1052736"/>
            <a:ext cx="6408712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 algn="ctr">
              <a:lnSpc>
                <a:spcPct val="150000"/>
              </a:lnSpc>
              <a:buFont typeface="Wingdings" pitchFamily="2" charset="2"/>
              <a:buChar char="v"/>
            </a:pPr>
            <a:r>
              <a:rPr lang="en-AU" sz="2000" dirty="0"/>
              <a:t>Vivian </a:t>
            </a:r>
            <a:r>
              <a:rPr lang="en-AU" sz="2000" dirty="0" err="1"/>
              <a:t>Bullwinkel</a:t>
            </a:r>
            <a:r>
              <a:rPr lang="en-AU" sz="2000" dirty="0"/>
              <a:t> is the only nurse that survived the massacre. </a:t>
            </a:r>
          </a:p>
          <a:p>
            <a:pPr marL="285750" lvl="0" indent="-285750" algn="ctr">
              <a:lnSpc>
                <a:spcPct val="150000"/>
              </a:lnSpc>
              <a:buFont typeface="Wingdings" pitchFamily="2" charset="2"/>
              <a:buChar char="v"/>
            </a:pPr>
            <a:r>
              <a:rPr lang="en-AU" sz="2000" dirty="0"/>
              <a:t>The year after the Japanese sank the Centaur, a hospital ship where 299 people were killed. This happened off the Queensland coast near </a:t>
            </a:r>
            <a:r>
              <a:rPr lang="en-AU" sz="2000" dirty="0" smtClean="0"/>
              <a:t>Brisbane.</a:t>
            </a:r>
            <a:endParaRPr lang="en-AU" sz="2000" dirty="0"/>
          </a:p>
          <a:p>
            <a:pPr marL="285750" lvl="0" indent="-285750" algn="ctr">
              <a:lnSpc>
                <a:spcPct val="150000"/>
              </a:lnSpc>
              <a:buFont typeface="Wingdings" pitchFamily="2" charset="2"/>
              <a:buChar char="v"/>
            </a:pPr>
            <a:r>
              <a:rPr lang="en-AU" sz="2000" dirty="0"/>
              <a:t>Overall 65 Australian nurses who boarded the </a:t>
            </a:r>
            <a:r>
              <a:rPr lang="en-AU" sz="2000" dirty="0" err="1"/>
              <a:t>Vyner</a:t>
            </a:r>
            <a:r>
              <a:rPr lang="en-AU" sz="2000" dirty="0"/>
              <a:t> Brooke (ship) 12 were killed during the air attack or drowned after the sinking, 21 were murdered on </a:t>
            </a:r>
            <a:r>
              <a:rPr lang="en-AU" sz="2000" dirty="0" err="1"/>
              <a:t>Radji</a:t>
            </a:r>
            <a:r>
              <a:rPr lang="en-AU" sz="2000" dirty="0"/>
              <a:t> beach, 32 became prisoners and 8 naturally died before the end of the war. </a:t>
            </a:r>
          </a:p>
          <a:p>
            <a:pPr marL="285750" indent="-285750">
              <a:buFont typeface="Wingdings" pitchFamily="2" charset="2"/>
              <a:buChar char="v"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98090089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uture">
  <a:themeElements>
    <a:clrScheme name="Couture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Black 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16</TotalTime>
  <Words>216</Words>
  <Application>Microsoft Office PowerPoint</Application>
  <PresentationFormat>On-screen Show (4:3)</PresentationFormat>
  <Paragraphs>14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Couture</vt:lpstr>
      <vt:lpstr>Experiences of Australians in WWII</vt:lpstr>
      <vt:lpstr>Who Were They Against?</vt:lpstr>
      <vt:lpstr>Why Were They There?</vt:lpstr>
      <vt:lpstr>What Happened to Them?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Experiences of Australians in WWII</dc:title>
  <dc:creator>Student</dc:creator>
  <cp:lastModifiedBy>Student</cp:lastModifiedBy>
  <cp:revision>2</cp:revision>
  <dcterms:created xsi:type="dcterms:W3CDTF">2011-11-08T22:18:55Z</dcterms:created>
  <dcterms:modified xsi:type="dcterms:W3CDTF">2011-11-08T22:35:35Z</dcterms:modified>
</cp:coreProperties>
</file>