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74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BD6982A-1BD9-4B91-8319-52A4ACE2925A}" type="datetimeFigureOut">
              <a:rPr lang="en-AU" smtClean="0"/>
              <a:t>9/11/2011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DB24E7E-6DC7-4535-8FBA-1A16A56EB70A}"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D6982A-1BD9-4B91-8319-52A4ACE2925A}" type="datetimeFigureOut">
              <a:rPr lang="en-AU" smtClean="0"/>
              <a:t>9/11/2011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DB24E7E-6DC7-4535-8FBA-1A16A56EB70A}"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D6982A-1BD9-4B91-8319-52A4ACE2925A}" type="datetimeFigureOut">
              <a:rPr lang="en-AU" smtClean="0"/>
              <a:t>9/11/2011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DB24E7E-6DC7-4535-8FBA-1A16A56EB70A}"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D6982A-1BD9-4B91-8319-52A4ACE2925A}" type="datetimeFigureOut">
              <a:rPr lang="en-AU" smtClean="0"/>
              <a:t>9/11/2011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DB24E7E-6DC7-4535-8FBA-1A16A56EB70A}"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D6982A-1BD9-4B91-8319-52A4ACE2925A}" type="datetimeFigureOut">
              <a:rPr lang="en-AU" smtClean="0"/>
              <a:t>9/11/2011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DB24E7E-6DC7-4535-8FBA-1A16A56EB70A}"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BD6982A-1BD9-4B91-8319-52A4ACE2925A}" type="datetimeFigureOut">
              <a:rPr lang="en-AU" smtClean="0"/>
              <a:t>9/11/2011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DB24E7E-6DC7-4535-8FBA-1A16A56EB70A}"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BD6982A-1BD9-4B91-8319-52A4ACE2925A}" type="datetimeFigureOut">
              <a:rPr lang="en-AU" smtClean="0"/>
              <a:t>9/11/2011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9DB24E7E-6DC7-4535-8FBA-1A16A56EB70A}"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D6982A-1BD9-4B91-8319-52A4ACE2925A}" type="datetimeFigureOut">
              <a:rPr lang="en-AU" smtClean="0"/>
              <a:t>9/11/2011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9DB24E7E-6DC7-4535-8FBA-1A16A56EB70A}"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6982A-1BD9-4B91-8319-52A4ACE2925A}" type="datetimeFigureOut">
              <a:rPr lang="en-AU" smtClean="0"/>
              <a:t>9/11/2011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9DB24E7E-6DC7-4535-8FBA-1A16A56EB70A}"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D6982A-1BD9-4B91-8319-52A4ACE2925A}" type="datetimeFigureOut">
              <a:rPr lang="en-AU" smtClean="0"/>
              <a:t>9/11/2011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DB24E7E-6DC7-4535-8FBA-1A16A56EB70A}" type="slidenum">
              <a:rPr lang="en-AU" smtClean="0"/>
              <a:t>‹#›</a:t>
            </a:fld>
            <a:endParaRPr lang="en-AU"/>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4BD6982A-1BD9-4B91-8319-52A4ACE2925A}" type="datetimeFigureOut">
              <a:rPr lang="en-AU" smtClean="0"/>
              <a:t>9/11/2011</a:t>
            </a:fld>
            <a:endParaRPr lang="en-AU"/>
          </a:p>
        </p:txBody>
      </p:sp>
      <p:sp>
        <p:nvSpPr>
          <p:cNvPr id="9" name="Slide Number Placeholder 8"/>
          <p:cNvSpPr>
            <a:spLocks noGrp="1"/>
          </p:cNvSpPr>
          <p:nvPr>
            <p:ph type="sldNum" sz="quarter" idx="11"/>
          </p:nvPr>
        </p:nvSpPr>
        <p:spPr/>
        <p:txBody>
          <a:bodyPr/>
          <a:lstStyle/>
          <a:p>
            <a:fld id="{9DB24E7E-6DC7-4535-8FBA-1A16A56EB70A}" type="slidenum">
              <a:rPr lang="en-AU" smtClean="0"/>
              <a:t>‹#›</a:t>
            </a:fld>
            <a:endParaRPr lang="en-AU"/>
          </a:p>
        </p:txBody>
      </p:sp>
      <p:sp>
        <p:nvSpPr>
          <p:cNvPr id="10" name="Footer Placeholder 9"/>
          <p:cNvSpPr>
            <a:spLocks noGrp="1"/>
          </p:cNvSpPr>
          <p:nvPr>
            <p:ph type="ftr" sz="quarter" idx="12"/>
          </p:nvPr>
        </p:nvSpPr>
        <p:spPr/>
        <p:txBody>
          <a:bodyPr/>
          <a:lstStyle/>
          <a:p>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9DB24E7E-6DC7-4535-8FBA-1A16A56EB70A}" type="slidenum">
              <a:rPr lang="en-AU" smtClean="0"/>
              <a:t>‹#›</a:t>
            </a:fld>
            <a:endParaRPr lang="en-AU"/>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AU"/>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4BD6982A-1BD9-4B91-8319-52A4ACE2925A}" type="datetimeFigureOut">
              <a:rPr lang="en-AU" smtClean="0"/>
              <a:t>9/11/2011</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420888"/>
            <a:ext cx="7772400" cy="1470025"/>
          </a:xfrm>
        </p:spPr>
        <p:txBody>
          <a:bodyPr>
            <a:noAutofit/>
          </a:bodyPr>
          <a:lstStyle/>
          <a:p>
            <a:r>
              <a:rPr lang="en-AU" sz="8000" dirty="0" smtClean="0">
                <a:latin typeface="Dotum" pitchFamily="34" charset="-127"/>
                <a:ea typeface="Dotum" pitchFamily="34" charset="-127"/>
              </a:rPr>
              <a:t>Prisoners of the Japanese</a:t>
            </a:r>
            <a:endParaRPr lang="en-AU" sz="8000" dirty="0">
              <a:latin typeface="Dotum" pitchFamily="34" charset="-127"/>
              <a:ea typeface="Dotum" pitchFamily="34" charset="-127"/>
            </a:endParaRPr>
          </a:p>
        </p:txBody>
      </p:sp>
      <p:pic>
        <p:nvPicPr>
          <p:cNvPr id="1026" name="Picture 2" descr="C:\Users\Student\Pictures\wa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3990432"/>
            <a:ext cx="3528392" cy="24359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3704115"/>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AU" dirty="0" smtClean="0"/>
              <a:t>During WW2, There were more than 140,000 white prisoners in Japanese prisoner of war camps. Of these, one in three died from starvation, work, punishments or from diseases for which there were no medicines to treat.</a:t>
            </a:r>
            <a:endParaRPr lang="en-AU" dirty="0"/>
          </a:p>
        </p:txBody>
      </p:sp>
    </p:spTree>
    <p:extLst>
      <p:ext uri="{BB962C8B-B14F-4D97-AF65-F5344CB8AC3E}">
        <p14:creationId xmlns:p14="http://schemas.microsoft.com/office/powerpoint/2010/main" val="1887757161"/>
      </p:ext>
    </p:extLst>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736" y="1484784"/>
            <a:ext cx="4802460" cy="5124576"/>
          </a:xfrm>
          <a:prstGeom prst="rect">
            <a:avLst/>
          </a:prstGeom>
        </p:spPr>
      </p:pic>
      <p:sp>
        <p:nvSpPr>
          <p:cNvPr id="3" name="Content Placeholder 2"/>
          <p:cNvSpPr>
            <a:spLocks noGrp="1"/>
          </p:cNvSpPr>
          <p:nvPr>
            <p:ph idx="1"/>
          </p:nvPr>
        </p:nvSpPr>
        <p:spPr>
          <a:xfrm>
            <a:off x="395536" y="116632"/>
            <a:ext cx="8229600" cy="4525963"/>
          </a:xfrm>
        </p:spPr>
        <p:txBody>
          <a:bodyPr/>
          <a:lstStyle/>
          <a:p>
            <a:pPr marL="0" indent="0" algn="ctr">
              <a:buNone/>
            </a:pPr>
            <a:r>
              <a:rPr lang="en-AU" dirty="0" smtClean="0"/>
              <a:t>These prisoners were found throughout Japanese occupied countries such as; Taiwan, Singapore and Japan itself.</a:t>
            </a:r>
          </a:p>
          <a:p>
            <a:endParaRPr lang="en-AU" dirty="0"/>
          </a:p>
        </p:txBody>
      </p:sp>
    </p:spTree>
    <p:extLst>
      <p:ext uri="{BB962C8B-B14F-4D97-AF65-F5344CB8AC3E}">
        <p14:creationId xmlns:p14="http://schemas.microsoft.com/office/powerpoint/2010/main" val="2638427841"/>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9712" y="908720"/>
            <a:ext cx="2249672" cy="2690486"/>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710" y="4005064"/>
            <a:ext cx="9171709" cy="2818121"/>
          </a:xfrm>
          <a:prstGeom prst="rect">
            <a:avLst/>
          </a:prstGeom>
        </p:spPr>
      </p:pic>
      <p:sp>
        <p:nvSpPr>
          <p:cNvPr id="3" name="Content Placeholder 2"/>
          <p:cNvSpPr>
            <a:spLocks noGrp="1"/>
          </p:cNvSpPr>
          <p:nvPr>
            <p:ph idx="1"/>
          </p:nvPr>
        </p:nvSpPr>
        <p:spPr>
          <a:xfrm>
            <a:off x="4716016" y="1052736"/>
            <a:ext cx="3600400" cy="4785395"/>
          </a:xfrm>
        </p:spPr>
        <p:txBody>
          <a:bodyPr>
            <a:normAutofit/>
          </a:bodyPr>
          <a:lstStyle/>
          <a:p>
            <a:pPr marL="0" indent="0" algn="ctr">
              <a:buNone/>
            </a:pPr>
            <a:r>
              <a:rPr lang="en-AU" dirty="0" smtClean="0"/>
              <a:t>Camps were encircled with barbed wire or high wooden fencing and those who attempted escape would be executed in front of other prisoners. In some camps the Japanese also executed ten other prisoners as well. Escape attempts from Japanese camps were rare.</a:t>
            </a:r>
            <a:endParaRPr lang="en-AU" dirty="0"/>
          </a:p>
        </p:txBody>
      </p:sp>
    </p:spTree>
    <p:extLst>
      <p:ext uri="{BB962C8B-B14F-4D97-AF65-F5344CB8AC3E}">
        <p14:creationId xmlns:p14="http://schemas.microsoft.com/office/powerpoint/2010/main" val="2268170112"/>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11760" y="548680"/>
            <a:ext cx="3898776" cy="5472608"/>
          </a:xfrm>
        </p:spPr>
        <p:txBody>
          <a:bodyPr>
            <a:noAutofit/>
          </a:bodyPr>
          <a:lstStyle/>
          <a:p>
            <a:pPr marL="0" indent="0" algn="ctr">
              <a:buNone/>
            </a:pPr>
            <a:r>
              <a:rPr lang="en-AU" sz="2700" dirty="0"/>
              <a:t>Very few of the Japanese guards spoke English and internees were forced to learn Japanese in order to understand commands they were given. Failure to comply with instructions would merit a beating. Tenko was the name given to the daily roll-call and prisoners had to call out their prisoner number in Japanese.</a:t>
            </a:r>
          </a:p>
        </p:txBody>
      </p:sp>
    </p:spTree>
    <p:extLst>
      <p:ext uri="{BB962C8B-B14F-4D97-AF65-F5344CB8AC3E}">
        <p14:creationId xmlns:p14="http://schemas.microsoft.com/office/powerpoint/2010/main" val="733847538"/>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95736" y="404664"/>
            <a:ext cx="4402832" cy="4525963"/>
          </a:xfrm>
        </p:spPr>
        <p:txBody>
          <a:bodyPr>
            <a:noAutofit/>
          </a:bodyPr>
          <a:lstStyle/>
          <a:p>
            <a:pPr marL="0" indent="0" algn="ctr">
              <a:buNone/>
            </a:pPr>
            <a:r>
              <a:rPr lang="en-AU" sz="2700" dirty="0" smtClean="0"/>
              <a:t>Those that suffered the worst conditions and hardship while Japanese prisoners of war, were those that were sent to build the Burma-Thailand railway. Prisoners of war and Asian labourers worked side by side to build the 260 mile railroad by hand. They were expected to work from dawn to dusk, ten days on and one day off, moving earth, building bridges, blasting through mountains and laying track.</a:t>
            </a:r>
            <a:endParaRPr lang="en-AU" sz="2700" dirty="0"/>
          </a:p>
        </p:txBody>
      </p:sp>
    </p:spTree>
    <p:extLst>
      <p:ext uri="{BB962C8B-B14F-4D97-AF65-F5344CB8AC3E}">
        <p14:creationId xmlns:p14="http://schemas.microsoft.com/office/powerpoint/2010/main" val="4011958422"/>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34</TotalTime>
  <Words>208</Words>
  <Application>Microsoft Office PowerPoint</Application>
  <PresentationFormat>On-screen Show (4:3)</PresentationFormat>
  <Paragraphs>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Adjacency</vt:lpstr>
      <vt:lpstr>Prisoners of the Japanese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Prisoners of the Japanese</dc:title>
  <dc:creator>Student</dc:creator>
  <cp:lastModifiedBy>Student</cp:lastModifiedBy>
  <cp:revision>4</cp:revision>
  <dcterms:created xsi:type="dcterms:W3CDTF">2011-11-08T22:18:52Z</dcterms:created>
  <dcterms:modified xsi:type="dcterms:W3CDTF">2011-11-08T22:53:14Z</dcterms:modified>
</cp:coreProperties>
</file>